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71D8-FC59-469D-AB06-E0582AD20AB7}" type="datetimeFigureOut">
              <a:rPr lang="pl-PL" smtClean="0"/>
              <a:t>2015-06-03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701F-134B-46DB-BD99-71B4D7E5F5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7058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71D8-FC59-469D-AB06-E0582AD20AB7}" type="datetimeFigureOut">
              <a:rPr lang="pl-PL" smtClean="0"/>
              <a:t>2015-06-03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701F-134B-46DB-BD99-71B4D7E5F5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7982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71D8-FC59-469D-AB06-E0582AD20AB7}" type="datetimeFigureOut">
              <a:rPr lang="pl-PL" smtClean="0"/>
              <a:t>2015-06-03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701F-134B-46DB-BD99-71B4D7E5F5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6829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71D8-FC59-469D-AB06-E0582AD20AB7}" type="datetimeFigureOut">
              <a:rPr lang="pl-PL" smtClean="0"/>
              <a:t>2015-06-03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701F-134B-46DB-BD99-71B4D7E5F5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262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71D8-FC59-469D-AB06-E0582AD20AB7}" type="datetimeFigureOut">
              <a:rPr lang="pl-PL" smtClean="0"/>
              <a:t>2015-06-03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701F-134B-46DB-BD99-71B4D7E5F5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6328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71D8-FC59-469D-AB06-E0582AD20AB7}" type="datetimeFigureOut">
              <a:rPr lang="pl-PL" smtClean="0"/>
              <a:t>2015-06-03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701F-134B-46DB-BD99-71B4D7E5F5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502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71D8-FC59-469D-AB06-E0582AD20AB7}" type="datetimeFigureOut">
              <a:rPr lang="pl-PL" smtClean="0"/>
              <a:t>2015-06-03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701F-134B-46DB-BD99-71B4D7E5F5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5200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71D8-FC59-469D-AB06-E0582AD20AB7}" type="datetimeFigureOut">
              <a:rPr lang="pl-PL" smtClean="0"/>
              <a:t>2015-06-03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701F-134B-46DB-BD99-71B4D7E5F5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5627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71D8-FC59-469D-AB06-E0582AD20AB7}" type="datetimeFigureOut">
              <a:rPr lang="pl-PL" smtClean="0"/>
              <a:t>2015-06-03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701F-134B-46DB-BD99-71B4D7E5F5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355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71D8-FC59-469D-AB06-E0582AD20AB7}" type="datetimeFigureOut">
              <a:rPr lang="pl-PL" smtClean="0"/>
              <a:t>2015-06-03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701F-134B-46DB-BD99-71B4D7E5F5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6328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71D8-FC59-469D-AB06-E0582AD20AB7}" type="datetimeFigureOut">
              <a:rPr lang="pl-PL" smtClean="0"/>
              <a:t>2015-06-03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701F-134B-46DB-BD99-71B4D7E5F5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3390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A71D8-FC59-469D-AB06-E0582AD20AB7}" type="datetimeFigureOut">
              <a:rPr lang="pl-PL" smtClean="0"/>
              <a:t>2015-06-03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0701F-134B-46DB-BD99-71B4D7E5F5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4416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>
                    <a:lumMod val="75000"/>
                  </a:schemeClr>
                </a:solidFill>
              </a:rPr>
              <a:t>Rola organizacji pozarządowych w rozwoju przedsiębiorczości</a:t>
            </a:r>
            <a:endParaRPr lang="pl-PL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l-PL" sz="2000" b="1" dirty="0" smtClean="0">
                <a:solidFill>
                  <a:schemeClr val="tx1"/>
                </a:solidFill>
              </a:rPr>
              <a:t>Konferencja</a:t>
            </a:r>
          </a:p>
          <a:p>
            <a:r>
              <a:rPr lang="pl-PL" sz="2000" b="1" u="sng" dirty="0" smtClean="0">
                <a:solidFill>
                  <a:schemeClr val="tx1"/>
                </a:solidFill>
              </a:rPr>
              <a:t>Kontraktacja usług w obszarze rozwoju gospodarczego </a:t>
            </a:r>
          </a:p>
          <a:p>
            <a:r>
              <a:rPr lang="pl-PL" sz="2000" b="1" u="sng" dirty="0" smtClean="0">
                <a:solidFill>
                  <a:schemeClr val="tx1"/>
                </a:solidFill>
              </a:rPr>
              <a:t>przez samorząd terytorialny</a:t>
            </a:r>
          </a:p>
          <a:p>
            <a:r>
              <a:rPr lang="pl-PL" sz="2000" b="1" dirty="0" smtClean="0">
                <a:solidFill>
                  <a:schemeClr val="tx1"/>
                </a:solidFill>
              </a:rPr>
              <a:t>9 - 10 czerwca 2015   Ślesin k/Konina </a:t>
            </a:r>
            <a:endParaRPr lang="pl-PL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011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SPÓŁDZIELNIE SOCJALNE</a:t>
            </a:r>
            <a:br>
              <a:rPr lang="pl-PL" b="1" dirty="0" smtClean="0"/>
            </a:b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 smtClean="0"/>
              <a:t>Spółdzielnia Socjalna GRODZKA – Konin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algn="ctr"/>
            <a:r>
              <a:rPr lang="pl-PL" dirty="0" smtClean="0"/>
              <a:t>Polskie Towarzystwo Walki z Kalectwem Zarząd Główny w Warszawie</a:t>
            </a:r>
          </a:p>
          <a:p>
            <a:pPr algn="ctr"/>
            <a:r>
              <a:rPr lang="pl-PL" dirty="0" smtClean="0"/>
              <a:t>Polskie Towarzystwo Walki z Kalectwem Oddział Terenowy w Koninie</a:t>
            </a:r>
          </a:p>
          <a:p>
            <a:pPr marL="0" indent="0" algn="ctr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204864"/>
            <a:ext cx="2381250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153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SPÓŁDZIELNIE SOCJALNE</a:t>
            </a:r>
            <a:br>
              <a:rPr lang="pl-PL" b="1" dirty="0" smtClean="0"/>
            </a:b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dirty="0" smtClean="0"/>
              <a:t>Spółdzielnia Socjalna KAZIMIERZANKA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 smtClean="0"/>
          </a:p>
          <a:p>
            <a:pPr algn="ctr"/>
            <a:r>
              <a:rPr lang="pl-PL" dirty="0" smtClean="0"/>
              <a:t>Gmina Kazimierz Biskupi </a:t>
            </a:r>
          </a:p>
          <a:p>
            <a:pPr algn="ctr"/>
            <a:r>
              <a:rPr lang="pl-PL" dirty="0" smtClean="0"/>
              <a:t>Polskie Towarzystwo Walki z Kalectwem Oddział Terenowy w Koninie</a:t>
            </a:r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125" y="2105025"/>
            <a:ext cx="2674987" cy="212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656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ZAZ</a:t>
            </a:r>
            <a:br>
              <a:rPr lang="pl-PL" b="1" dirty="0" smtClean="0"/>
            </a:br>
            <a:r>
              <a:rPr lang="pl-PL" sz="2000" b="1" dirty="0" smtClean="0"/>
              <a:t>USTAWA z dnia 27 sierpnia 1997 r.</a:t>
            </a:r>
            <a:br>
              <a:rPr lang="pl-PL" sz="2000" b="1" dirty="0" smtClean="0"/>
            </a:br>
            <a:r>
              <a:rPr lang="pl-PL" sz="2000" b="1" dirty="0" smtClean="0"/>
              <a:t>o rehabilitacji zawodowej i społecznej oraz zatrudnianiu osób niepełnosprawnych</a:t>
            </a:r>
            <a:br>
              <a:rPr lang="pl-PL" sz="2000" b="1" dirty="0" smtClean="0"/>
            </a:br>
            <a:r>
              <a:rPr lang="pl-PL" sz="2000" b="1" dirty="0" smtClean="0"/>
              <a:t>Art. 29</a:t>
            </a:r>
            <a:endParaRPr lang="pl-PL" sz="2000" b="1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494" y="1988840"/>
            <a:ext cx="2857500" cy="1905000"/>
          </a:xfrm>
        </p:spPr>
      </p:pic>
      <p:sp>
        <p:nvSpPr>
          <p:cNvPr id="5" name="Prostokąt 4"/>
          <p:cNvSpPr/>
          <p:nvPr/>
        </p:nvSpPr>
        <p:spPr>
          <a:xfrm>
            <a:off x="0" y="3356991"/>
            <a:ext cx="896448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3200" b="1" dirty="0" smtClean="0"/>
          </a:p>
          <a:p>
            <a:pPr algn="ctr"/>
            <a:endParaRPr lang="pl-PL" sz="3200" b="1" dirty="0"/>
          </a:p>
          <a:p>
            <a:pPr algn="ctr"/>
            <a:r>
              <a:rPr lang="pl-PL" sz="3200" b="1" dirty="0" smtClean="0"/>
              <a:t>Zakład Aktywności Zawodowej  POSADA</a:t>
            </a:r>
          </a:p>
          <a:p>
            <a:pPr algn="ctr"/>
            <a:r>
              <a:rPr lang="pl-PL" sz="2800" dirty="0" smtClean="0"/>
              <a:t>jednostka prowadząca: Polskie Towarzystwo Walki z Kalectwem Oddział Terenowy w Koninie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445749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CIS  KIS</a:t>
            </a:r>
            <a:endParaRPr lang="pl-PL" b="1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348880"/>
            <a:ext cx="3240360" cy="1983617"/>
          </a:xfr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1" y="2276872"/>
            <a:ext cx="3667637" cy="2016224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395536" y="1353542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dirty="0" smtClean="0"/>
              <a:t>USTAWA  z dnia 13 czerwca 2003 r. o zatrudnieniu socjalnym</a:t>
            </a:r>
          </a:p>
          <a:p>
            <a:pPr algn="ctr"/>
            <a:r>
              <a:rPr lang="pl-PL" sz="2000" dirty="0" smtClean="0"/>
              <a:t>Art. 3  ;  Art. 18</a:t>
            </a:r>
          </a:p>
          <a:p>
            <a:pPr algn="ctr"/>
            <a:endParaRPr lang="pl-PL" sz="2000" dirty="0"/>
          </a:p>
          <a:p>
            <a:pPr algn="ctr"/>
            <a:endParaRPr lang="pl-PL" sz="2000" dirty="0" smtClean="0"/>
          </a:p>
          <a:p>
            <a:pPr algn="ctr"/>
            <a:endParaRPr lang="pl-PL" sz="2000" dirty="0"/>
          </a:p>
          <a:p>
            <a:pPr algn="ctr"/>
            <a:endParaRPr lang="pl-PL" sz="2000" dirty="0" smtClean="0"/>
          </a:p>
          <a:p>
            <a:pPr algn="ctr"/>
            <a:endParaRPr lang="pl-PL" sz="2000" dirty="0"/>
          </a:p>
          <a:p>
            <a:pPr algn="ctr"/>
            <a:endParaRPr lang="pl-PL" sz="2000" dirty="0" smtClean="0"/>
          </a:p>
          <a:p>
            <a:pPr algn="ctr"/>
            <a:endParaRPr lang="pl-PL" sz="2000" dirty="0"/>
          </a:p>
          <a:p>
            <a:pPr algn="ctr"/>
            <a:endParaRPr lang="pl-PL" sz="2000" dirty="0" smtClean="0"/>
          </a:p>
          <a:p>
            <a:pPr algn="ctr"/>
            <a:endParaRPr lang="pl-PL" sz="2000" dirty="0"/>
          </a:p>
          <a:p>
            <a:pPr algn="ctr"/>
            <a:r>
              <a:rPr lang="pl-PL" sz="2000" dirty="0" smtClean="0"/>
              <a:t>instytucja tworząca CIS – Stowarzyszenie ETAP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632010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 smtClean="0"/>
              <a:t>DZIĘKUJĘ ZA UWAGĘ</a:t>
            </a:r>
          </a:p>
          <a:p>
            <a:pPr marL="0" indent="0" algn="ctr">
              <a:buNone/>
            </a:pPr>
            <a:endParaRPr lang="pl-PL" b="1" dirty="0" smtClean="0"/>
          </a:p>
          <a:p>
            <a:pPr marL="0" indent="0" algn="ctr">
              <a:buNone/>
            </a:pPr>
            <a:r>
              <a:rPr lang="pl-PL" b="1" dirty="0" smtClean="0"/>
              <a:t>ANDRZEJ STOGOWSKI</a:t>
            </a:r>
          </a:p>
          <a:p>
            <a:pPr marL="0" indent="0" algn="ctr">
              <a:buNone/>
            </a:pPr>
            <a:r>
              <a:rPr lang="pl-PL" sz="2000" b="1" dirty="0" smtClean="0"/>
              <a:t> </a:t>
            </a:r>
            <a:r>
              <a:rPr lang="pl-PL" sz="2000" b="1" smtClean="0"/>
              <a:t>Fundacja COCODI</a:t>
            </a:r>
            <a:endParaRPr lang="pl-PL" b="1" dirty="0"/>
          </a:p>
          <a:p>
            <a:pPr marL="0" indent="0" algn="ctr">
              <a:buNone/>
            </a:pPr>
            <a:r>
              <a:rPr lang="pl-PL" b="1" dirty="0" smtClean="0"/>
              <a:t> GRZEGORZ WOJTANOWSKI</a:t>
            </a:r>
          </a:p>
          <a:p>
            <a:pPr marL="0" indent="0" algn="ctr">
              <a:buNone/>
            </a:pPr>
            <a:r>
              <a:rPr lang="pl-PL" b="1" dirty="0" smtClean="0"/>
              <a:t> </a:t>
            </a:r>
            <a:r>
              <a:rPr lang="pl-PL" sz="2000" b="1" dirty="0" smtClean="0"/>
              <a:t>Fundacja AKME, SŁUPECKA SPÓŁDZIELNIA SOCJALNA</a:t>
            </a:r>
          </a:p>
          <a:p>
            <a:pPr marL="0" indent="0" algn="ctr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944823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DZIAŁALNOŚĆ STATUTOWA ODPŁATNA NGO</a:t>
            </a:r>
          </a:p>
          <a:p>
            <a:r>
              <a:rPr lang="pl-PL" dirty="0" smtClean="0"/>
              <a:t>DZIAŁALNOŚĆ GOSPODARCZA NGO</a:t>
            </a:r>
          </a:p>
          <a:p>
            <a:r>
              <a:rPr lang="pl-PL" dirty="0" smtClean="0"/>
              <a:t>SPÓŁKI NON – PROFIT </a:t>
            </a:r>
          </a:p>
          <a:p>
            <a:r>
              <a:rPr lang="pl-PL" dirty="0" smtClean="0"/>
              <a:t>SPÓŁDZIELNIE SOCJALNE</a:t>
            </a:r>
          </a:p>
          <a:p>
            <a:r>
              <a:rPr lang="pl-PL" dirty="0" smtClean="0"/>
              <a:t>ZAZ, CIS, KIS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5418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b="1" dirty="0" smtClean="0"/>
              <a:t>DZIAŁALNOŚĆ STATUTOWA ODPŁATNA NGO</a:t>
            </a:r>
          </a:p>
          <a:p>
            <a:pPr marL="0" indent="0">
              <a:buNone/>
            </a:pPr>
            <a:r>
              <a:rPr lang="pl-PL" dirty="0" smtClean="0"/>
              <a:t>Art. 8. 1. Działalnością odpłatną pożytku publicznego jest:</a:t>
            </a:r>
          </a:p>
          <a:p>
            <a:pPr marL="0" indent="0">
              <a:buNone/>
            </a:pPr>
            <a:r>
              <a:rPr lang="pl-PL" dirty="0" smtClean="0"/>
              <a:t>1) działalność prowadzona przez organizacje pozarządowe i podmioty wymienione w art. 3 ust. 3, w sferze zadań publicznych, o której mowa w art. 4, za które pobierają one wynagrodzenie;</a:t>
            </a:r>
          </a:p>
          <a:p>
            <a:pPr marL="0" indent="0">
              <a:buNone/>
            </a:pPr>
            <a:r>
              <a:rPr lang="pl-PL" dirty="0" smtClean="0"/>
              <a:t>2) sprzedaż towarów lub usług wytworzonych lub świadczonych przez osoby bezpośrednio korzystające z działalności pożytku publicznego, w szczególności w zakresie rehabilitacji oraz przystosowania do pracy zawodowej osób niepełnosprawnych oraz reintegracji zawodowej i społecznej osób zagrożonych wykluczeniem społecznym.</a:t>
            </a:r>
          </a:p>
          <a:p>
            <a:pPr marL="0" indent="0">
              <a:buNone/>
            </a:pPr>
            <a:r>
              <a:rPr lang="pl-PL" dirty="0" smtClean="0"/>
              <a:t>2. Przychód z działalności odpłatnej pożytku publicznego służy wyłącznie prowadzeniu działalności pożytku publicznego.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4206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DZIAŁALNOŚĆ GOSPODARCZA NGO</a:t>
            </a:r>
          </a:p>
          <a:p>
            <a:pPr marL="0" indent="0">
              <a:buNone/>
            </a:pPr>
            <a:r>
              <a:rPr lang="pl-PL" dirty="0" smtClean="0"/>
              <a:t>- DZIAŁALNOŚĆ BEZPOŚREDNIA W RAMACH NGO</a:t>
            </a:r>
          </a:p>
          <a:p>
            <a:pPr marL="0" indent="0">
              <a:buNone/>
            </a:pPr>
            <a:r>
              <a:rPr lang="pl-PL" dirty="0" smtClean="0"/>
              <a:t>- TWORZENIE INNYCH PODMIOTÓW SPÓŁKI NON-PROFIT , FUNDACJE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2035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DZIAŁALNOŚĆ BEZPOŚREDNIA W RAMACH NGO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 smtClean="0"/>
              <a:t>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85.59.B -  pozostałe pozaszkolne formy edukacji, gdzie indziej niesklasyfikowane;</a:t>
            </a:r>
          </a:p>
          <a:p>
            <a:pPr marL="0" indent="0">
              <a:buNone/>
            </a:pPr>
            <a:r>
              <a:rPr lang="pl-PL" dirty="0" smtClean="0"/>
              <a:t>85.60.Z  -  działalność wspomagająca edukację;</a:t>
            </a:r>
          </a:p>
          <a:p>
            <a:pPr marL="0" indent="0">
              <a:buNone/>
            </a:pPr>
            <a:r>
              <a:rPr lang="pl-PL" dirty="0" smtClean="0"/>
              <a:t>82.30.Z   - działalność związana z organizacją targów, wystaw i kongresów;  </a:t>
            </a:r>
          </a:p>
          <a:p>
            <a:pPr marL="0" indent="0">
              <a:buNone/>
            </a:pPr>
            <a:r>
              <a:rPr lang="pl-PL" dirty="0" smtClean="0"/>
              <a:t>96.09.Z   - pozostała działalność usługowa, gdzie indziej niesklasyfikowana;</a:t>
            </a:r>
          </a:p>
          <a:p>
            <a:pPr marL="0" indent="0">
              <a:buNone/>
            </a:pPr>
            <a:r>
              <a:rPr lang="pl-PL" dirty="0" smtClean="0"/>
              <a:t>58.11.Z -  wydawanie książek;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6384" y="1844824"/>
            <a:ext cx="1678160" cy="177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0098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TWORZENIE INNYCH PODMIOTÓW: SPÓŁKI NON-PROFIT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Prowadzenie spółki z ograniczoną odpowiedzialnością, w celach społecznych. </a:t>
            </a:r>
          </a:p>
          <a:p>
            <a:pPr algn="just"/>
            <a:r>
              <a:rPr lang="pl-PL" dirty="0" smtClean="0"/>
              <a:t>Przedsiębiorstwo Społeczne </a:t>
            </a:r>
            <a:r>
              <a:rPr lang="pl-PL" dirty="0" err="1" smtClean="0"/>
              <a:t>Diakonijna</a:t>
            </a:r>
            <a:r>
              <a:rPr lang="pl-PL" dirty="0" smtClean="0"/>
              <a:t> Spółka Zatrudnienia Sp. z o.o. Kwilcz (m.in Fundacja Barka)</a:t>
            </a:r>
          </a:p>
          <a:p>
            <a:pPr algn="just"/>
            <a:r>
              <a:rPr lang="pl-PL" dirty="0" smtClean="0"/>
              <a:t>Przedsiębiorstwo Społeczne ,,Barki"  Sp. z o.o.</a:t>
            </a:r>
          </a:p>
          <a:p>
            <a:pPr marL="0" indent="0" algn="just">
              <a:buNone/>
            </a:pPr>
            <a:r>
              <a:rPr lang="pl-PL" dirty="0" smtClean="0"/>
              <a:t>     Poznań ( Fundacja Barka)</a:t>
            </a:r>
          </a:p>
          <a:p>
            <a:pPr algn="just"/>
            <a:r>
              <a:rPr lang="pl-PL" dirty="0" smtClean="0"/>
              <a:t>Przedsiębiorstwo Społeczne "</a:t>
            </a:r>
            <a:r>
              <a:rPr lang="pl-PL" dirty="0" err="1" smtClean="0"/>
              <a:t>Allozaur</a:t>
            </a:r>
            <a:r>
              <a:rPr lang="pl-PL" dirty="0" smtClean="0"/>
              <a:t>" Sp. z o. o. ( stowarzyszenie, os. fizyczna)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445224"/>
            <a:ext cx="1669202" cy="1235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114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TWORZENIE INNYCH PODMIOTÓW: FUNDACJE</a:t>
            </a:r>
          </a:p>
          <a:p>
            <a:endParaRPr lang="pl-PL" dirty="0"/>
          </a:p>
          <a:p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Działania Fundacji skupiają się na: wsparciu w realizacji monitoringu i ewaluacji projektów społecznych, działalności  szkoleniowej oraz dystrybucji publikacji.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760" y="2235324"/>
            <a:ext cx="2691456" cy="1114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984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SPÓŁDZIELNIE SOCJALNE</a:t>
            </a:r>
            <a:br>
              <a:rPr lang="pl-PL" b="1" dirty="0" smtClean="0"/>
            </a:b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smtClean="0"/>
              <a:t>USTAWA z dnia 27  kwietnia 2006 r. o spółdzielniach socjalnych  </a:t>
            </a:r>
          </a:p>
          <a:p>
            <a:r>
              <a:rPr lang="pl-PL" sz="2400" dirty="0" smtClean="0"/>
              <a:t>art. 4 ust 2 pkt 2  Spółdzielnię socjalną mogą założyć: organizacje pozarządowe w rozumieniu przepisów o działalności pożytku publicznego i o wolontariacie</a:t>
            </a:r>
          </a:p>
          <a:p>
            <a:r>
              <a:rPr lang="pl-PL" sz="2400" dirty="0" smtClean="0"/>
              <a:t>art. 5 ust 7 Członkostwo w spółdzielni socjalnej mogą nabyć organizacje pozarządowe w rozumieniu przepisów o działalności pożytku publicznego i o wolontariacie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416831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SPÓŁDZIELNIE SOCJALNE</a:t>
            </a:r>
            <a:br>
              <a:rPr lang="pl-PL" b="1" dirty="0" smtClean="0"/>
            </a:b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endParaRPr lang="pl-PL" b="1" dirty="0" smtClean="0"/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endParaRPr lang="pl-PL" b="1" dirty="0" smtClean="0"/>
          </a:p>
          <a:p>
            <a:r>
              <a:rPr lang="pl-PL" b="1" dirty="0" smtClean="0"/>
              <a:t>Stowarzyszenie na rzecz Osób Niepełnosprawnych REHMED - Słupca</a:t>
            </a:r>
          </a:p>
          <a:p>
            <a:r>
              <a:rPr lang="pl-PL" b="1" dirty="0" smtClean="0"/>
              <a:t>Fundacja AKME - Bogucin</a:t>
            </a:r>
            <a:endParaRPr lang="pl-PL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340768"/>
            <a:ext cx="2088232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213821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486</Words>
  <Application>Microsoft Office PowerPoint</Application>
  <PresentationFormat>Pokaz na ekranie (4:3)</PresentationFormat>
  <Paragraphs>89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Rola organizacji pozarządowych w rozwoju przedsiębiorczości</vt:lpstr>
      <vt:lpstr>Prezentacja programu PowerPoint</vt:lpstr>
      <vt:lpstr>Prezentacja programu PowerPoint</vt:lpstr>
      <vt:lpstr>Prezentacja programu PowerPoint</vt:lpstr>
      <vt:lpstr>Prezentacja programu PowerPoint</vt:lpstr>
      <vt:lpstr>TWORZENIE INNYCH PODMIOTÓW: SPÓŁKI NON-PROFIT </vt:lpstr>
      <vt:lpstr>Prezentacja programu PowerPoint</vt:lpstr>
      <vt:lpstr>SPÓŁDZIELNIE SOCJALNE </vt:lpstr>
      <vt:lpstr>SPÓŁDZIELNIE SOCJALNE </vt:lpstr>
      <vt:lpstr>SPÓŁDZIELNIE SOCJALNE </vt:lpstr>
      <vt:lpstr>SPÓŁDZIELNIE SOCJALNE </vt:lpstr>
      <vt:lpstr>ZAZ USTAWA z dnia 27 sierpnia 1997 r. o rehabilitacji zawodowej i społecznej oraz zatrudnianiu osób niepełnosprawnych Art. 29</vt:lpstr>
      <vt:lpstr>CIS  KIS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Rola organizacji pozarządowych w rozwoju przedsiębiorczości</dc:title>
  <dc:creator>Admin</dc:creator>
  <cp:lastModifiedBy>Admin</cp:lastModifiedBy>
  <cp:revision>14</cp:revision>
  <dcterms:created xsi:type="dcterms:W3CDTF">2015-06-03T05:34:32Z</dcterms:created>
  <dcterms:modified xsi:type="dcterms:W3CDTF">2015-06-03T07:23:36Z</dcterms:modified>
</cp:coreProperties>
</file>